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80" r:id="rId8"/>
    <p:sldId id="281" r:id="rId9"/>
    <p:sldId id="282" r:id="rId10"/>
    <p:sldId id="283" r:id="rId11"/>
    <p:sldId id="279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22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2502" y="58662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anose="020B0600020202020204" pitchFamily="34" charset="0"/>
              </a:rPr>
              <a:t>C’est quel cours?</a:t>
            </a:r>
            <a:endParaRPr lang="fr-FR" sz="9600" dirty="0">
              <a:latin typeface="Brady Bunch Remastered" panose="020B0600020202020204" pitchFamily="34" charset="0"/>
            </a:endParaRPr>
          </a:p>
        </p:txBody>
      </p:sp>
      <p:pic>
        <p:nvPicPr>
          <p:cNvPr id="1026" name="Picture 2" descr="http://www.thequeenofswag.com/wp-content/uploads/2013/08/product-hero-84c-testbu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5"/>
          <a:stretch/>
        </p:blipFill>
        <p:spPr bwMode="auto">
          <a:xfrm>
            <a:off x="4442997" y="1628322"/>
            <a:ext cx="3786603" cy="479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52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600" dirty="0" smtClean="0">
                <a:latin typeface="Brady Bunch Remastered" panose="020B0600020202020204" pitchFamily="34" charset="0"/>
              </a:rPr>
              <a:t>8h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3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600" dirty="0" smtClean="0">
                <a:latin typeface="Brady Bunch Remastered" panose="020B0600020202020204" pitchFamily="34" charset="0"/>
              </a:rPr>
              <a:t>9h30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0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600" dirty="0" smtClean="0">
                <a:latin typeface="Brady Bunch Remastered" panose="020B0600020202020204" pitchFamily="34" charset="0"/>
              </a:rPr>
              <a:t>10h45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atin typeface="Brady Bunch Remastered" panose="020B0600020202020204" pitchFamily="34" charset="0"/>
              </a:rPr>
              <a:t>12h (de l’après-midi)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1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atin typeface="Brady Bunch Remastered" panose="020B0600020202020204" pitchFamily="34" charset="0"/>
              </a:rPr>
              <a:t>12h (du matin)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9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atin typeface="Brady Bunch Remastered" panose="020B0600020202020204" pitchFamily="34" charset="0"/>
              </a:rPr>
              <a:t>2h15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atin typeface="Brady Bunch Remastered" panose="020B0600020202020204" pitchFamily="34" charset="0"/>
              </a:rPr>
              <a:t>3h30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atin typeface="Brady Bunch Remastered" panose="020B0600020202020204" pitchFamily="34" charset="0"/>
              </a:rPr>
              <a:t>6h45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1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/>
              <a:t>Quels jours est-ce que tu as maths?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5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/>
              <a:t>Quels jours est-ce que tu as </a:t>
            </a:r>
            <a:r>
              <a:rPr lang="fr-FR" sz="9600" dirty="0" smtClean="0"/>
              <a:t>anglais?</a:t>
            </a:r>
            <a:endParaRPr lang="fr-FR" sz="115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Tu as quels cours le matin?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3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Tu as quels cours </a:t>
            </a:r>
            <a:r>
              <a:rPr lang="fr-FR" sz="9600" dirty="0" smtClean="0"/>
              <a:t>l’après-midi?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3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Comment est ton cours </a:t>
            </a:r>
            <a:r>
              <a:rPr lang="fr-FR" sz="9600" dirty="0" smtClean="0"/>
              <a:t>d’histoire?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92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Comment est ton cours </a:t>
            </a:r>
            <a:r>
              <a:rPr lang="fr-FR" sz="9600" dirty="0" smtClean="0"/>
              <a:t>d’EPS?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8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Quelle est ta matière préférée?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Ça te plaît, le français?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6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/>
              <a:t>Ça te plaît, </a:t>
            </a:r>
            <a:r>
              <a:rPr lang="fr-FR" sz="9600" dirty="0" smtClean="0"/>
              <a:t>la science?</a:t>
            </a:r>
            <a:endParaRPr lang="en-US" sz="96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09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852" y="2362200"/>
            <a:ext cx="6743700" cy="4495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6443" y="443468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anose="020B0600020202020204" pitchFamily="34" charset="0"/>
              </a:rPr>
              <a:t>C’est quel cours?</a:t>
            </a:r>
            <a:endParaRPr lang="fr-FR" sz="96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2502" y="58662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anose="020B0600020202020204" pitchFamily="34" charset="0"/>
              </a:rPr>
              <a:t>C’est quel cours?</a:t>
            </a:r>
            <a:endParaRPr lang="fr-FR" sz="9600" dirty="0">
              <a:latin typeface="Brady Bunch Remastered" panose="020B0600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3400"/>
          <a:stretch/>
        </p:blipFill>
        <p:spPr>
          <a:xfrm>
            <a:off x="2327699" y="1628322"/>
            <a:ext cx="7320811" cy="52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42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2502" y="58662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anose="020B0600020202020204" pitchFamily="34" charset="0"/>
              </a:rPr>
              <a:t>C’est quel cours?</a:t>
            </a:r>
            <a:endParaRPr lang="fr-FR" sz="9600" dirty="0">
              <a:latin typeface="Brady Bunch Remastered" panose="020B0600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49" y="1686984"/>
            <a:ext cx="6925467" cy="517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69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2502" y="58662"/>
            <a:ext cx="11362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latin typeface="Brady Bunch Remastered" panose="020B0600020202020204" pitchFamily="34" charset="0"/>
              </a:rPr>
              <a:t>C’est quel cours?</a:t>
            </a:r>
            <a:endParaRPr lang="fr-FR" sz="9600" dirty="0">
              <a:latin typeface="Brady Bunch Remastered" panose="020B0600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850" y="1686984"/>
            <a:ext cx="4649677" cy="34827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1563" r="7416"/>
          <a:stretch/>
        </p:blipFill>
        <p:spPr>
          <a:xfrm>
            <a:off x="5368413" y="3428369"/>
            <a:ext cx="5928852" cy="272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36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193</Words>
  <Application>Microsoft Office PowerPoint</Application>
  <PresentationFormat>Widescreen</PresentationFormat>
  <Paragraphs>84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Bodoni MT Black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20</cp:revision>
  <dcterms:created xsi:type="dcterms:W3CDTF">2013-11-22T11:47:18Z</dcterms:created>
  <dcterms:modified xsi:type="dcterms:W3CDTF">2015-05-19T13:02:47Z</dcterms:modified>
</cp:coreProperties>
</file>